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6.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7.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8.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9.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03.xml" ContentType="application/inkml+xml"/>
  <Override PartName="/ppt/notesSlides/notesSlide24.xml" ContentType="application/vnd.openxmlformats-officedocument.presentationml.notesSlide+xml"/>
  <Override PartName="/ppt/ink/ink20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7.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8.xml" ContentType="application/vnd.openxmlformats-officedocument.presentationml.notesSlide+xml"/>
  <Override PartName="/ppt/ink/ink222.xml" ContentType="application/inkml+xml"/>
  <Override PartName="/ppt/ink/ink223.xml" ContentType="application/inkml+xml"/>
  <Override PartName="/ppt/notesSlides/notesSlide29.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30.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1.xml" ContentType="application/vnd.openxmlformats-officedocument.presentationml.notesSlide+xml"/>
  <Override PartName="/ppt/ink/ink272.xml" ContentType="application/inkml+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5.xml" ContentType="application/vnd.openxmlformats-officedocument.presentationml.notesSlide+xml"/>
  <Override PartName="/ppt/ink/ink288.xml" ContentType="application/inkml+xml"/>
  <Override PartName="/ppt/ink/ink289.xml" ContentType="application/inkml+xml"/>
  <Override PartName="/ppt/notesSlides/notesSlide36.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7.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8.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1.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2.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579.xml" ContentType="application/inkml+xml"/>
  <Override PartName="/ppt/notesSlides/notesSlide63.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4.xml" ContentType="application/vnd.openxmlformats-officedocument.presentationml.notesSlide+xml"/>
  <Override PartName="/ppt/ink/ink601.xml" ContentType="application/inkml+xml"/>
  <Override PartName="/ppt/notesSlides/notesSlide65.xml" ContentType="application/vnd.openxmlformats-officedocument.presentationml.notesSlide+xml"/>
  <Override PartName="/ppt/ink/ink602.xml" ContentType="application/inkml+xml"/>
  <Override PartName="/ppt/notesSlides/notesSlide66.xml" ContentType="application/vnd.openxmlformats-officedocument.presentationml.notesSlide+xml"/>
  <Override PartName="/ppt/ink/ink603.xml" ContentType="application/inkml+xml"/>
  <Override PartName="/ppt/notesSlides/notesSlide67.xml" ContentType="application/vnd.openxmlformats-officedocument.presentationml.notesSlide+xml"/>
  <Override PartName="/ppt/ink/ink604.xml" ContentType="application/inkml+xml"/>
  <Override PartName="/ppt/ink/ink605.xml" ContentType="application/inkml+xml"/>
  <Override PartName="/ppt/notesSlides/notesSlide68.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9.xml" ContentType="application/vnd.openxmlformats-officedocument.presentationml.notesSlide+xml"/>
  <Override PartName="/ppt/ink/ink630.xml" ContentType="application/inkml+xml"/>
  <Override PartName="/ppt/notesSlides/notesSlide70.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1.xml" ContentType="application/vnd.openxmlformats-officedocument.presentationml.notesSlide+xml"/>
  <Override PartName="/ppt/ink/ink659.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660.xml" ContentType="application/inkml+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5.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9"/>
  </p:notesMasterIdLst>
  <p:sldIdLst>
    <p:sldId id="395" r:id="rId2"/>
    <p:sldId id="665" r:id="rId3"/>
    <p:sldId id="474" r:id="rId4"/>
    <p:sldId id="604" r:id="rId5"/>
    <p:sldId id="608" r:id="rId6"/>
    <p:sldId id="606" r:id="rId7"/>
    <p:sldId id="610" r:id="rId8"/>
    <p:sldId id="550" r:id="rId9"/>
    <p:sldId id="461" r:id="rId10"/>
    <p:sldId id="549" r:id="rId11"/>
    <p:sldId id="463" r:id="rId12"/>
    <p:sldId id="275" r:id="rId13"/>
    <p:sldId id="607" r:id="rId14"/>
    <p:sldId id="478" r:id="rId15"/>
    <p:sldId id="537" r:id="rId16"/>
    <p:sldId id="592" r:id="rId17"/>
    <p:sldId id="595" r:id="rId18"/>
    <p:sldId id="593" r:id="rId19"/>
    <p:sldId id="594" r:id="rId20"/>
    <p:sldId id="576" r:id="rId21"/>
    <p:sldId id="493" r:id="rId22"/>
    <p:sldId id="584" r:id="rId23"/>
    <p:sldId id="611" r:id="rId24"/>
    <p:sldId id="473" r:id="rId25"/>
    <p:sldId id="552" r:id="rId26"/>
    <p:sldId id="553" r:id="rId27"/>
    <p:sldId id="554" r:id="rId28"/>
    <p:sldId id="555" r:id="rId29"/>
    <p:sldId id="556" r:id="rId30"/>
    <p:sldId id="557" r:id="rId31"/>
    <p:sldId id="585" r:id="rId32"/>
    <p:sldId id="488" r:id="rId33"/>
    <p:sldId id="496" r:id="rId34"/>
    <p:sldId id="627" r:id="rId35"/>
    <p:sldId id="628" r:id="rId36"/>
    <p:sldId id="629" r:id="rId37"/>
    <p:sldId id="601" r:id="rId38"/>
    <p:sldId id="615" r:id="rId39"/>
    <p:sldId id="641" r:id="rId40"/>
    <p:sldId id="644" r:id="rId41"/>
    <p:sldId id="645" r:id="rId42"/>
    <p:sldId id="646"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518" r:id="rId62"/>
    <p:sldId id="650" r:id="rId63"/>
    <p:sldId id="651" r:id="rId64"/>
    <p:sldId id="652" r:id="rId65"/>
    <p:sldId id="653" r:id="rId66"/>
    <p:sldId id="654" r:id="rId67"/>
    <p:sldId id="655" r:id="rId68"/>
    <p:sldId id="656" r:id="rId69"/>
    <p:sldId id="522" r:id="rId70"/>
    <p:sldId id="657" r:id="rId71"/>
    <p:sldId id="658" r:id="rId72"/>
    <p:sldId id="659" r:id="rId73"/>
    <p:sldId id="524" r:id="rId74"/>
    <p:sldId id="525" r:id="rId75"/>
    <p:sldId id="562" r:id="rId76"/>
    <p:sldId id="564" r:id="rId77"/>
    <p:sldId id="566" r:id="rId78"/>
    <p:sldId id="568" r:id="rId79"/>
    <p:sldId id="661" r:id="rId80"/>
    <p:sldId id="663" r:id="rId81"/>
    <p:sldId id="664" r:id="rId82"/>
    <p:sldId id="662" r:id="rId83"/>
    <p:sldId id="535" r:id="rId84"/>
    <p:sldId id="539" r:id="rId85"/>
    <p:sldId id="540" r:id="rId86"/>
    <p:sldId id="640" r:id="rId87"/>
    <p:sldId id="647" r:id="rId88"/>
    <p:sldId id="649" r:id="rId89"/>
    <p:sldId id="648" r:id="rId90"/>
    <p:sldId id="536" r:id="rId91"/>
    <p:sldId id="541" r:id="rId92"/>
    <p:sldId id="542" r:id="rId93"/>
    <p:sldId id="543" r:id="rId94"/>
    <p:sldId id="586" r:id="rId95"/>
    <p:sldId id="597" r:id="rId96"/>
    <p:sldId id="596" r:id="rId97"/>
    <p:sldId id="59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5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537 29 236 0,'5'-19'90'0,"-5"10"-48"0,6 9-36 0,-6 0 20 0,5 9-1 16,0 15 2-16,-5 4-3 15,0 10-1-15,0 9-12 16,0 20 2-16,0 8 1 0,0 25-5 16,-5 14-1-16,0 4 2 15,-6 10 1-15,6-15-5 16,-1-4-2-16,1 0 0 16,5-5 0-16,0-9-2 15,0-14-2-15,0-10-19 16,0-10-10-16,0-9-25 15,5-9-9-15,-5-10-10 0,0-9-5 16,0-5-19 0</inkml:trace>
  <inkml:trace contextRef="#ctx0" brushRef="#br0" timeOffset="2.0019">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say up front is that there are no silver bullets in UI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do this for a long time, you’ll learn that it’s basically a case study in trade-offs. Every decision that you make has consequences and makes certain other things easier, and certain other things harder. The things I’m showing you today are the result of many different decisions and trade-offs my team has made. Some of our choices won’t work for you, and that’s cool. My hope is that if I tell you WHY we made those choices, you might be able to factor that into your own decision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what you choose though, it’s going to take a little hard work. It’s work that’s well worth doing.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do it right, it might even be a little bit fun.</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 I’ll talk about ways to refactor your code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UI tests.</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deal with test data</a:t>
            </a:r>
          </a:p>
          <a:p>
            <a:pPr lvl="0"/>
            <a:r>
              <a:rPr lang="en-US" sz="1200" kern="1200" dirty="0">
                <a:solidFill>
                  <a:schemeClr val="tx1"/>
                </a:solidFill>
                <a:effectLst/>
                <a:latin typeface="+mn-lt"/>
                <a:ea typeface="+mn-ea"/>
                <a:cs typeface="+mn-cs"/>
              </a:rPr>
              <a:t>Miscellaneous tips and tricks that you may or may not think of as “fun”, but can certainly make these things less painful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3045873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Doing this means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will provide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They allow a software client, like a test, to do anything a human being could do without knowing anything about the underlying HTML. (This is how humans interact with a website)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an HTML-centric API, test authors must have intimate knowledge of how a page is implemented in order to write a test, and changes to that HTML structure could require changes to lots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this pattern makes UI tests extremely easy to author when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already exists. If you see HTML locators showing up in your actual tests, you’re very likely doing something wrong and shooting yourself in the foot.</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line of code, and if we need to make changes, such as adding that checkbox, we have a single place to do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a new build into PROD, and then a user would go and do something fairly simple and they’d hit some sort of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realized that unit and integration tests alone are insufficient to support frequent releases of a large or complex app. If we want to maintain a stable velocity over time, and if we want to avoid putting our users through experiences like this, then UI tests are a necessary evil.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need that confidence to go live. There are only so many times that your users will sit patiently in those deck chairs while your ship sinks into the freezing ocean before they start travelling on a different company’s ship.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case, we estimate that a manual regression test of the entire application would take at least 8 man-days of extremely boring, repetitive, non-life-affirming work for our QA people. That’s 8 days that we’d need to pause or slow down our development effort so that QA could focus on something they don’t want to do and doesn’t add any new value to the bottom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Automating the UI tests doesn’t mean we don’t need QA at all, it just means that they can focus their energy on exploratory testing, really thinking about edge cases in the business rules, etc. Automated UI tests make everyone a happier camper.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 and representing a valid business configuration.</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point of this talk is to share those practices with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an expert in UI testing, but my team has been grappling with these issues for the last few years and we’ve learned some things that work well for us, and they might work well for you too.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3.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7.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5.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6.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8.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6.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7.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7.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8.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8.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9.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8.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10.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9.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9.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1.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2.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6.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7.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2.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7.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11.emf"/><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9.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2.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9.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30.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2.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1.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3.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4.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7.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4.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5.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3.png"/><Relationship Id="rId7" Type="http://schemas.openxmlformats.org/officeDocument/2006/relationships/image" Target="../media/image16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8.emf"/></Relationships>
</file>

<file path=ppt/slides/_rels/slide36.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4.png"/><Relationship Id="rId9" Type="http://schemas.openxmlformats.org/officeDocument/2006/relationships/customXml" Target="../ink/ink292.xml"/></Relationships>
</file>

<file path=ppt/slides/_rels/slide37.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7.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9.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8.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199.emf"/><Relationship Id="rId50" Type="http://schemas.openxmlformats.org/officeDocument/2006/relationships/customXml" Target="../ink/ink354.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363.xml"/><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337.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194.emf"/><Relationship Id="rId40" Type="http://schemas.openxmlformats.org/officeDocument/2006/relationships/customXml" Target="../ink/ink349.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34.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20.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5.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 Type="http://schemas.openxmlformats.org/officeDocument/2006/relationships/notesSlide" Target="../notesSlides/notesSlide40.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380.xml"/><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19" Type="http://schemas.openxmlformats.org/officeDocument/2006/relationships/customXml" Target="../ink/ink375.xml"/><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391.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customXml" Target="../ink/ink396.xml"/><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1.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s>
</file>

<file path=ppt/slides/_rels/slide42.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14.xml"/><Relationship Id="rId26" Type="http://schemas.openxmlformats.org/officeDocument/2006/relationships/customXml" Target="../ink/ink418.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22.xml"/><Relationship Id="rId42" Type="http://schemas.openxmlformats.org/officeDocument/2006/relationships/customXml" Target="../ink/ink426.xml"/><Relationship Id="rId47" Type="http://schemas.openxmlformats.org/officeDocument/2006/relationships/image" Target="../media/image286.emf"/><Relationship Id="rId50" Type="http://schemas.openxmlformats.org/officeDocument/2006/relationships/customXml" Target="../ink/ink430.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39.xml"/><Relationship Id="rId76" Type="http://schemas.openxmlformats.org/officeDocument/2006/relationships/customXml" Target="../ink/ink443.xml"/><Relationship Id="rId84" Type="http://schemas.openxmlformats.org/officeDocument/2006/relationships/customXml" Target="../ink/ink447.xml"/><Relationship Id="rId89" Type="http://schemas.openxmlformats.org/officeDocument/2006/relationships/image" Target="../media/image308.emf"/><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2.xml"/><Relationship Id="rId16" Type="http://schemas.openxmlformats.org/officeDocument/2006/relationships/customXml" Target="../ink/ink413.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17.xml"/><Relationship Id="rId32" Type="http://schemas.openxmlformats.org/officeDocument/2006/relationships/customXml" Target="../ink/ink421.xml"/><Relationship Id="rId37" Type="http://schemas.openxmlformats.org/officeDocument/2006/relationships/image" Target="../media/image281.emf"/><Relationship Id="rId40" Type="http://schemas.openxmlformats.org/officeDocument/2006/relationships/customXml" Target="../ink/ink425.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34.xml"/><Relationship Id="rId66" Type="http://schemas.openxmlformats.org/officeDocument/2006/relationships/customXml" Target="../ink/ink438.xml"/><Relationship Id="rId74" Type="http://schemas.openxmlformats.org/officeDocument/2006/relationships/customXml" Target="../ink/ink442.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9.png"/><Relationship Id="rId61" Type="http://schemas.openxmlformats.org/officeDocument/2006/relationships/image" Target="../media/image293.emf"/><Relationship Id="rId82" Type="http://schemas.openxmlformats.org/officeDocument/2006/relationships/customXml" Target="../ink/ink446.xml"/><Relationship Id="rId90" Type="http://schemas.openxmlformats.org/officeDocument/2006/relationships/customXml" Target="../ink/ink450.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7.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8.png"/><Relationship Id="rId9" Type="http://schemas.openxmlformats.org/officeDocument/2006/relationships/image" Target="../media/image267.emf"/></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61.xml"/><Relationship Id="rId26" Type="http://schemas.openxmlformats.org/officeDocument/2006/relationships/customXml" Target="../ink/ink465.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55.xml"/><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57.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8" Type="http://schemas.openxmlformats.org/officeDocument/2006/relationships/customXml" Target="../ink/ink489.xml"/><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 Type="http://schemas.openxmlformats.org/officeDocument/2006/relationships/notesSlide" Target="../notesSlides/notesSlide48.xml"/><Relationship Id="rId16" Type="http://schemas.openxmlformats.org/officeDocument/2006/relationships/customXml" Target="../ink/ink509.xml"/><Relationship Id="rId20" Type="http://schemas.openxmlformats.org/officeDocument/2006/relationships/customXml" Target="../ink/ink511.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 Type="http://schemas.openxmlformats.org/officeDocument/2006/relationships/notesSlide" Target="../notesSlides/notesSlide49.xml"/><Relationship Id="rId16" Type="http://schemas.openxmlformats.org/officeDocument/2006/relationships/customXml" Target="../ink/ink530.xml"/><Relationship Id="rId20" Type="http://schemas.openxmlformats.org/officeDocument/2006/relationships/customXml" Target="../ink/ink532.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8" Type="http://schemas.openxmlformats.org/officeDocument/2006/relationships/customXml" Target="../ink/ink565.xml"/><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3" Type="http://schemas.openxmlformats.org/officeDocument/2006/relationships/image" Target="../media/image41.png"/><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3.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592.xml"/><Relationship Id="rId41" Type="http://schemas.openxmlformats.org/officeDocument/2006/relationships/customXml" Target="../ink/ink598.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603.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60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605.xml"/></Relationships>
</file>

<file path=ppt/slides/_rels/slide68.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3" Type="http://schemas.openxmlformats.org/officeDocument/2006/relationships/image" Target="../media/image41.png"/><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8.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17.xml"/><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43.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7.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7.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70.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 Type="http://schemas.openxmlformats.org/officeDocument/2006/relationships/notesSlide" Target="../notesSlides/notesSlide70.xml"/><Relationship Id="rId16" Type="http://schemas.openxmlformats.org/officeDocument/2006/relationships/customXml" Target="../ink/ink637.xml"/><Relationship Id="rId20" Type="http://schemas.openxmlformats.org/officeDocument/2006/relationships/customXml" Target="../ink/ink639.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4.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3" Type="http://schemas.openxmlformats.org/officeDocument/2006/relationships/diagramData" Target="../diagrams/data12.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8.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673.xml"/><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684.xml"/></Relationships>
</file>

<file path=ppt/slides/_rels/slide79.xml.rels><?xml version="1.0" encoding="UTF-8" standalone="yes"?>
<Relationships xmlns="http://schemas.openxmlformats.org/package/2006/relationships"><Relationship Id="rId13" Type="http://schemas.openxmlformats.org/officeDocument/2006/relationships/customXml" Target="../ink/ink687.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00.xml"/><Relationship Id="rId21" Type="http://schemas.openxmlformats.org/officeDocument/2006/relationships/customXml" Target="../ink/ink691.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04.xml"/><Relationship Id="rId50" Type="http://schemas.openxmlformats.org/officeDocument/2006/relationships/image" Target="../media/image482.emf"/><Relationship Id="rId55" Type="http://schemas.openxmlformats.org/officeDocument/2006/relationships/customXml" Target="../ink/ink708.xml"/><Relationship Id="rId63" Type="http://schemas.openxmlformats.org/officeDocument/2006/relationships/customXml" Target="../ink/ink712.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9.xml"/><Relationship Id="rId16" Type="http://schemas.openxmlformats.org/officeDocument/2006/relationships/image" Target="../media/image2911.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99.xml"/><Relationship Id="rId40" Type="http://schemas.openxmlformats.org/officeDocument/2006/relationships/image" Target="../media/image412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0" Type="http://schemas.openxmlformats.org/officeDocument/2006/relationships/image" Target="../media/image48.png"/><Relationship Id="rId19" Type="http://schemas.openxmlformats.org/officeDocument/2006/relationships/customXml" Target="../ink/ink690.xml"/><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13.xml"/><Relationship Id="rId9" Type="http://schemas.openxmlformats.org/officeDocument/2006/relationships/image" Target="../media/image50.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49.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 Type="http://schemas.openxmlformats.org/officeDocument/2006/relationships/notesSlide" Target="../notesSlides/notesSlide80.xml"/><Relationship Id="rId16" Type="http://schemas.openxmlformats.org/officeDocument/2006/relationships/customXml" Target="../ink/ink723.xml"/><Relationship Id="rId20" Type="http://schemas.openxmlformats.org/officeDocument/2006/relationships/customXml" Target="../ink/ink725.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50.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49.png"/></Relationships>
</file>

<file path=ppt/slides/_rels/slide81.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43.xml"/><Relationship Id="rId26" Type="http://schemas.openxmlformats.org/officeDocument/2006/relationships/customXml" Target="../ink/ink747.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51.xml"/><Relationship Id="rId42" Type="http://schemas.openxmlformats.org/officeDocument/2006/relationships/customXml" Target="../ink/ink755.xml"/><Relationship Id="rId47" Type="http://schemas.openxmlformats.org/officeDocument/2006/relationships/image" Target="../media/image431.emf"/><Relationship Id="rId50" Type="http://schemas.openxmlformats.org/officeDocument/2006/relationships/customXml" Target="../ink/ink759.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768.xml"/><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1.xml"/><Relationship Id="rId16" Type="http://schemas.openxmlformats.org/officeDocument/2006/relationships/customXml" Target="../ink/ink742.xml"/><Relationship Id="rId29" Type="http://schemas.openxmlformats.org/officeDocument/2006/relationships/image" Target="../media/image420.emf"/><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50.png"/><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2.xml.rels><?xml version="1.0" encoding="UTF-8" standalone="yes"?>
<Relationships xmlns="http://schemas.openxmlformats.org/package/2006/relationships"><Relationship Id="rId26" Type="http://schemas.openxmlformats.org/officeDocument/2006/relationships/customXml" Target="../ink/ink780.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01.xml"/><Relationship Id="rId84" Type="http://schemas.openxmlformats.org/officeDocument/2006/relationships/customXml" Target="../ink/ink809.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38" Type="http://schemas.openxmlformats.org/officeDocument/2006/relationships/customXml" Target="../ink/ink836.xml"/><Relationship Id="rId16" Type="http://schemas.openxmlformats.org/officeDocument/2006/relationships/customXml" Target="../ink/ink775.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803.xml"/><Relationship Id="rId80" Type="http://schemas.openxmlformats.org/officeDocument/2006/relationships/customXml" Target="../ink/ink807.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86.xml"/><Relationship Id="rId46" Type="http://schemas.openxmlformats.org/officeDocument/2006/relationships/customXml" Target="../ink/ink790.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21.xml"/><Relationship Id="rId116" Type="http://schemas.openxmlformats.org/officeDocument/2006/relationships/customXml" Target="../ink/ink825.xml"/><Relationship Id="rId124" Type="http://schemas.openxmlformats.org/officeDocument/2006/relationships/customXml" Target="../ink/ink829.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54" Type="http://schemas.openxmlformats.org/officeDocument/2006/relationships/customXml" Target="../ink/ink794.xml"/><Relationship Id="rId62" Type="http://schemas.openxmlformats.org/officeDocument/2006/relationships/customXml" Target="../ink/ink798.xml"/><Relationship Id="rId70" Type="http://schemas.openxmlformats.org/officeDocument/2006/relationships/customXml" Target="../ink/ink802.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11.xml"/><Relationship Id="rId91" Type="http://schemas.openxmlformats.org/officeDocument/2006/relationships/image" Target="../media/image456.emf"/><Relationship Id="rId96" Type="http://schemas.openxmlformats.org/officeDocument/2006/relationships/customXml" Target="../ink/ink815.xml"/><Relationship Id="rId111" Type="http://schemas.openxmlformats.org/officeDocument/2006/relationships/image" Target="../media/image467.emf"/><Relationship Id="rId132" Type="http://schemas.openxmlformats.org/officeDocument/2006/relationships/customXml" Target="../ink/ink833.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81.xml"/><Relationship Id="rId36" Type="http://schemas.openxmlformats.org/officeDocument/2006/relationships/customXml" Target="../ink/ink785.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20.xml"/><Relationship Id="rId114" Type="http://schemas.openxmlformats.org/officeDocument/2006/relationships/customXml" Target="../ink/ink824.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789.xml"/><Relationship Id="rId52" Type="http://schemas.openxmlformats.org/officeDocument/2006/relationships/customXml" Target="../ink/ink793.xml"/><Relationship Id="rId60" Type="http://schemas.openxmlformats.org/officeDocument/2006/relationships/customXml" Target="../ink/ink797.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06.xml"/><Relationship Id="rId81" Type="http://schemas.openxmlformats.org/officeDocument/2006/relationships/image" Target="../media/image450.emf"/><Relationship Id="rId86" Type="http://schemas.openxmlformats.org/officeDocument/2006/relationships/customXml" Target="../ink/ink810.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30" Type="http://schemas.openxmlformats.org/officeDocument/2006/relationships/customXml" Target="../ink/ink832.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2.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841.xml"/><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4.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s>
</file>

<file path=ppt/slides/_rels/slide85.xml.rels><?xml version="1.0" encoding="UTF-8" standalone="yes"?>
<Relationships xmlns="http://schemas.openxmlformats.org/package/2006/relationships"><Relationship Id="rId8" Type="http://schemas.openxmlformats.org/officeDocument/2006/relationships/customXml" Target="../ink/ink856.xml"/><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3" Type="http://schemas.openxmlformats.org/officeDocument/2006/relationships/image" Target="../media/image53.png"/><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 Type="http://schemas.openxmlformats.org/officeDocument/2006/relationships/notesSlide" Target="../notesSlides/notesSlide85.xml"/><Relationship Id="rId16" Type="http://schemas.openxmlformats.org/officeDocument/2006/relationships/customXml" Target="../ink/ink860.xml"/><Relationship Id="rId20" Type="http://schemas.openxmlformats.org/officeDocument/2006/relationships/customXml" Target="../ink/ink862.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91D81-6ED3-4AC1-8AB5-BA89029F3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66600" cy="6858000"/>
          </a:xfrm>
          <a:prstGeom prst="rect">
            <a:avLst/>
          </a:prstGeom>
        </p:spPr>
      </p:pic>
    </p:spTree>
    <p:extLst>
      <p:ext uri="{BB962C8B-B14F-4D97-AF65-F5344CB8AC3E}">
        <p14:creationId xmlns:p14="http://schemas.microsoft.com/office/powerpoint/2010/main" val="424866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41889</TotalTime>
  <Words>10233</Words>
  <Application>Microsoft Office PowerPoint</Application>
  <PresentationFormat>Widescreen</PresentationFormat>
  <Paragraphs>818</Paragraphs>
  <Slides>97</Slides>
  <Notes>97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Consolas</vt:lpstr>
      <vt:lpstr>Corbel</vt:lpstr>
      <vt:lpstr>Office Theme</vt:lpstr>
      <vt:lpstr>UI Tests Are Fun to Write!</vt:lpstr>
      <vt:lpstr>PowerPoint Presentation</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969</cp:revision>
  <dcterms:created xsi:type="dcterms:W3CDTF">2013-12-09T01:29:59Z</dcterms:created>
  <dcterms:modified xsi:type="dcterms:W3CDTF">2018-05-03T19:45:21Z</dcterms:modified>
</cp:coreProperties>
</file>